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59" r:id="rId3"/>
    <p:sldId id="304" r:id="rId4"/>
    <p:sldId id="305" r:id="rId5"/>
    <p:sldId id="301" r:id="rId6"/>
    <p:sldId id="314" r:id="rId7"/>
    <p:sldId id="338" r:id="rId8"/>
    <p:sldId id="261" r:id="rId9"/>
    <p:sldId id="308" r:id="rId10"/>
    <p:sldId id="316" r:id="rId11"/>
    <p:sldId id="322" r:id="rId12"/>
    <p:sldId id="335" r:id="rId13"/>
    <p:sldId id="280" r:id="rId14"/>
    <p:sldId id="284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94660"/>
  </p:normalViewPr>
  <p:slideViewPr>
    <p:cSldViewPr>
      <p:cViewPr>
        <p:scale>
          <a:sx n="72" d="100"/>
          <a:sy n="72" d="100"/>
        </p:scale>
        <p:origin x="-108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5C020-97BF-4B5B-8FAD-CFAED0E1BF0B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932F-34E5-43D7-960E-28C61C05A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7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83ADF3-AE32-4DEB-B1B7-22994B1085EF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40E989-74E5-4D25-BEA2-6C1358CD29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DF3-AE32-4DEB-B1B7-22994B1085EF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989-74E5-4D25-BEA2-6C1358CD29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DF3-AE32-4DEB-B1B7-22994B1085EF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989-74E5-4D25-BEA2-6C1358CD29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DF3-AE32-4DEB-B1B7-22994B1085EF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989-74E5-4D25-BEA2-6C1358CD29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DF3-AE32-4DEB-B1B7-22994B1085EF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989-74E5-4D25-BEA2-6C1358C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DF3-AE32-4DEB-B1B7-22994B1085EF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989-74E5-4D25-BEA2-6C1358CD29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DF3-AE32-4DEB-B1B7-22994B1085EF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989-74E5-4D25-BEA2-6C1358CD29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DF3-AE32-4DEB-B1B7-22994B1085EF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989-74E5-4D25-BEA2-6C1358CD29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DF3-AE32-4DEB-B1B7-22994B1085EF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989-74E5-4D25-BEA2-6C1358C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DF3-AE32-4DEB-B1B7-22994B1085EF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989-74E5-4D25-BEA2-6C1358C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DF3-AE32-4DEB-B1B7-22994B1085EF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989-74E5-4D25-BEA2-6C1358C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83ADF3-AE32-4DEB-B1B7-22994B1085EF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840E989-74E5-4D25-BEA2-6C1358CD2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05800" cy="31542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043790"/>
          </a:xfrm>
        </p:spPr>
        <p:txBody>
          <a:bodyPr>
            <a:normAutofit fontScale="62500" lnSpcReduction="20000"/>
          </a:bodyPr>
          <a:lstStyle/>
          <a:p>
            <a:endParaRPr lang="en-US" sz="2400" dirty="0" smtClean="0"/>
          </a:p>
          <a:p>
            <a:endParaRPr lang="ru-RU" dirty="0"/>
          </a:p>
          <a:p>
            <a:r>
              <a:rPr lang="ru-RU" sz="3600" b="1" i="1" dirty="0" smtClean="0"/>
              <a:t>ДЕТСКО – РОДИТЕЛЬСКИЙ ПРОЕКТ </a:t>
            </a:r>
            <a:r>
              <a:rPr lang="ru-RU" sz="3600" b="1" i="1" dirty="0"/>
              <a:t>ПО РАЗВИТИЮ РЕЧИ И</a:t>
            </a:r>
          </a:p>
          <a:p>
            <a:r>
              <a:rPr lang="ru-RU" sz="3600" b="1" i="1" dirty="0"/>
              <a:t>КОММУНИКАТИВНЫХ СПОСОБНОСТЕЙ У ДЕТЕЙ.</a:t>
            </a:r>
          </a:p>
          <a:p>
            <a:endParaRPr lang="ru-RU" sz="3600" b="1" i="1" dirty="0"/>
          </a:p>
          <a:p>
            <a:r>
              <a:rPr lang="ru-RU" sz="3600" b="1" i="1" dirty="0"/>
              <a:t>«МУЗЫКАЛЬНО – ТЕАТРАЛИЗОВАННАЯ ДЕЯТЕЛЬНОСТЬ ДОШКОЛЬНИКОВ»</a:t>
            </a:r>
          </a:p>
          <a:p>
            <a:endParaRPr lang="en-US" sz="3600" b="1" i="1" dirty="0"/>
          </a:p>
          <a:p>
            <a:endParaRPr lang="en-US" sz="2400" b="1" i="1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pPr algn="r"/>
            <a:endParaRPr lang="en-US" sz="2400" dirty="0" smtClean="0"/>
          </a:p>
          <a:p>
            <a:pPr algn="r"/>
            <a:r>
              <a:rPr lang="ru-RU" dirty="0" smtClean="0"/>
              <a:t>Руководитель </a:t>
            </a:r>
            <a:r>
              <a:rPr lang="ru-RU" dirty="0" smtClean="0"/>
              <a:t>проекта</a:t>
            </a:r>
            <a:endParaRPr lang="en-US" sz="2400" dirty="0" smtClean="0"/>
          </a:p>
          <a:p>
            <a:pPr algn="r"/>
            <a:r>
              <a:rPr lang="ru-RU" sz="2400" dirty="0" smtClean="0"/>
              <a:t> </a:t>
            </a:r>
            <a:r>
              <a:rPr lang="ru-RU" sz="2400" dirty="0"/>
              <a:t>Музыкальный руководитель </a:t>
            </a:r>
            <a:r>
              <a:rPr lang="ru-RU" sz="2400" dirty="0" err="1"/>
              <a:t>Барчан</a:t>
            </a:r>
            <a:r>
              <a:rPr lang="ru-RU" sz="2400" dirty="0"/>
              <a:t> К.Х.</a:t>
            </a:r>
            <a:br>
              <a:rPr lang="ru-RU" sz="2400" dirty="0"/>
            </a:b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240360" cy="2994298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4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sz="4800" i="1" dirty="0"/>
              <a:t>3 – </a:t>
            </a:r>
            <a:r>
              <a:rPr lang="ru-RU" sz="4800" i="1" dirty="0" err="1"/>
              <a:t>ий</a:t>
            </a:r>
            <a:r>
              <a:rPr lang="ru-RU" sz="4800" i="1" dirty="0"/>
              <a:t> этап</a:t>
            </a:r>
            <a:br>
              <a:rPr lang="ru-RU" sz="4800" i="1" dirty="0"/>
            </a:br>
            <a:r>
              <a:rPr lang="ru-RU" sz="4800" i="1" dirty="0"/>
              <a:t>«Формирующий»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208912" cy="3744416"/>
          </a:xfrm>
        </p:spPr>
        <p:txBody>
          <a:bodyPr>
            <a:noAutofit/>
          </a:bodyPr>
          <a:lstStyle/>
          <a:p>
            <a:r>
              <a:rPr lang="ru-RU" sz="2800" b="1" dirty="0"/>
              <a:t>Цель: изучение педагогической литературы; разработка, проверка действенности и эффективности программы с практической деятельностью. Третий этап посвящен организации самого представления. Оформление музыкального зала к представлению, последние репетиции и примерка костюмов. 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4262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sz="53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4 – </a:t>
            </a:r>
            <a:r>
              <a:rPr lang="ru-RU" sz="5300" b="1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ый</a:t>
            </a:r>
            <a:r>
              <a:rPr lang="ru-RU" sz="53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этап</a:t>
            </a:r>
            <a:br>
              <a:rPr lang="ru-RU" sz="53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53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«Аналитический»</a:t>
            </a:r>
            <a:endParaRPr lang="ru-RU" sz="5300" b="1" i="1" dirty="0"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528992" cy="2808312"/>
          </a:xfrm>
        </p:spPr>
        <p:txBody>
          <a:bodyPr>
            <a:normAutofit/>
          </a:bodyPr>
          <a:lstStyle/>
          <a:p>
            <a:r>
              <a:rPr lang="ru-RU" sz="3200" dirty="0"/>
              <a:t> 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Подведение 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итогов, 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отчет 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</a:t>
            </a:r>
          </a:p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виде кукольных спектаклей, 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фотовыставки</a:t>
            </a:r>
          </a:p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для родителей, презентация 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проекта на педагогическом совете.</a:t>
            </a: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4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achines\Desktop\IMG_6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95536" y="2060848"/>
            <a:ext cx="8136904" cy="44644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00B050"/>
                </a:solidFill>
              </a:rPr>
              <a:t>Театрализованное представление</a:t>
            </a:r>
            <a:br>
              <a:rPr lang="ru-RU" sz="4000" i="1" dirty="0" smtClean="0">
                <a:solidFill>
                  <a:srgbClr val="00B050"/>
                </a:solidFill>
              </a:rPr>
            </a:br>
            <a:r>
              <a:rPr lang="ru-RU" sz="4000" i="1" dirty="0" smtClean="0">
                <a:solidFill>
                  <a:srgbClr val="00B050"/>
                </a:solidFill>
              </a:rPr>
              <a:t>сказка « Лиса и заяц»</a:t>
            </a:r>
            <a:endParaRPr lang="ru-RU" sz="4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1">
                    <a:lumMod val="65000"/>
                  </a:schemeClr>
                </a:solidFill>
              </a:rPr>
              <a:t>Сказку показали дети старшей группы</a:t>
            </a:r>
            <a:endParaRPr lang="ru-RU" sz="36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G:\фото по проэкту\IMG_6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3489"/>
            <a:ext cx="8784976" cy="54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рия\Pictures\pic_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548680"/>
            <a:ext cx="8424936" cy="58326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27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1268760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Результат проекта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96944" cy="511256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-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научились инсценировать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знакомые сказки, народные песенки,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потешки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небольшие занимательные сценки,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овладели простейшими приемами 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кукловождения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настольных кукол;</a:t>
            </a:r>
          </a:p>
          <a:p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 получили  представление о театре, о его разновидностях;</a:t>
            </a:r>
          </a:p>
          <a:p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научились работать в коллективе, общаться между собой посредством театральных образов;</a:t>
            </a:r>
          </a:p>
          <a:p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  у детей развилось  умение пользоваться собственным голосом, используя его разные возможности;</a:t>
            </a:r>
          </a:p>
          <a:p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 повысился интерес родителей к жизни детей в детском саду</a:t>
            </a:r>
          </a:p>
          <a:p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5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437765"/>
          </a:xfrm>
        </p:spPr>
        <p:txBody>
          <a:bodyPr>
            <a:normAutofit/>
          </a:bodyPr>
          <a:lstStyle/>
          <a:p>
            <a:r>
              <a:rPr lang="ru-RU" dirty="0"/>
              <a:t>По доминирующей в проекте деятельности: практика-ориентированный.</a:t>
            </a:r>
          </a:p>
          <a:p>
            <a:r>
              <a:rPr lang="ru-RU" dirty="0"/>
              <a:t>По содержанию: психолого-педагогический.</a:t>
            </a:r>
          </a:p>
          <a:p>
            <a:r>
              <a:rPr lang="ru-RU" dirty="0"/>
              <a:t>Участники проекта: воспитатели группы, дети, родители.</a:t>
            </a:r>
          </a:p>
          <a:p>
            <a:r>
              <a:rPr lang="ru-RU" dirty="0"/>
              <a:t>По времени проведения: длительный.</a:t>
            </a:r>
          </a:p>
          <a:p>
            <a:r>
              <a:rPr lang="ru-RU" dirty="0"/>
              <a:t>По характеру контактов: в рамках ДОУ.</a:t>
            </a:r>
          </a:p>
          <a:p>
            <a:r>
              <a:rPr lang="ru-RU" dirty="0"/>
              <a:t>Форма представления проекта - обобщение педагогического опыта.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 ПРОЕКТА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://www.culture-chel.ru/Storage/Image/PublicationItem/Image/big/1650/tea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52" y="4149080"/>
            <a:ext cx="3143250" cy="263001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54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232248"/>
          </a:xfrm>
        </p:spPr>
        <p:txBody>
          <a:bodyPr>
            <a:normAutofit/>
          </a:bodyPr>
          <a:lstStyle/>
          <a:p>
            <a:r>
              <a:rPr lang="ru-RU" dirty="0"/>
              <a:t> Создать условия для воспитания у дошкольников </a:t>
            </a:r>
            <a:r>
              <a:rPr lang="ru-RU" dirty="0" smtClean="0"/>
              <a:t>эмоциональных, интеллектуальных</a:t>
            </a:r>
            <a:r>
              <a:rPr lang="ru-RU" dirty="0"/>
              <a:t>, коммуникативных </a:t>
            </a:r>
            <a:r>
              <a:rPr lang="ru-RU" dirty="0" smtClean="0"/>
              <a:t>способностей, </a:t>
            </a:r>
            <a:r>
              <a:rPr lang="ru-RU" dirty="0"/>
              <a:t>средствами музыкально – театральной деятельности.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706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ПРОЭКТА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9753"/>
            <a:ext cx="5715000" cy="36724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279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61662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sz="3800" dirty="0"/>
              <a:t>1. Формировать у детей театрально-творческие способности, знания и навыки театральной культуры.</a:t>
            </a:r>
          </a:p>
          <a:p>
            <a:r>
              <a:rPr lang="ru-RU" sz="3800" dirty="0"/>
              <a:t>2. Пополнить и активизировать словарь детей. </a:t>
            </a:r>
          </a:p>
          <a:p>
            <a:r>
              <a:rPr lang="ru-RU" sz="3800" dirty="0"/>
              <a:t>3. Учить передавать в движениях образы сказочных героев (мышка, лягушка, медведь) и их действия. </a:t>
            </a:r>
          </a:p>
          <a:p>
            <a:r>
              <a:rPr lang="ru-RU" sz="3800" dirty="0"/>
              <a:t>4. Развивать эмоциональную отзывчивость, выразительность речи, артистические способности через театрализованную игру. </a:t>
            </a:r>
          </a:p>
          <a:p>
            <a:r>
              <a:rPr lang="ru-RU" sz="3800" dirty="0"/>
              <a:t>5. Познакомить детей с многообразием окружающего мира через образы, звуки, музыку. </a:t>
            </a:r>
          </a:p>
          <a:p>
            <a:r>
              <a:rPr lang="ru-RU" sz="3800" dirty="0"/>
              <a:t>6. Подводить к умению: </a:t>
            </a:r>
          </a:p>
          <a:p>
            <a:r>
              <a:rPr lang="ru-RU" sz="3800" dirty="0"/>
              <a:t>• выразительно интонировать голоса героев сказки; </a:t>
            </a:r>
          </a:p>
          <a:p>
            <a:r>
              <a:rPr lang="ru-RU" sz="3800" dirty="0"/>
              <a:t>• использовать образные выражения при пересказе сказки; </a:t>
            </a:r>
          </a:p>
          <a:p>
            <a:r>
              <a:rPr lang="ru-RU" sz="3800" dirty="0"/>
              <a:t>• выразительно передавать в мимике и движениях эмоциональное состояние героев сказок.</a:t>
            </a:r>
          </a:p>
          <a:p>
            <a:r>
              <a:rPr lang="ru-RU" sz="3800" dirty="0"/>
              <a:t>7. Развивать коммуникативные способности – умение общаться с другими людьми, опираясь на правила речевого общения. </a:t>
            </a:r>
          </a:p>
          <a:p>
            <a:r>
              <a:rPr lang="ru-RU" sz="3800" dirty="0"/>
              <a:t>8. Привить детям первичные навыки в области театрального искусства (использование мимики, жестов, голоса, </a:t>
            </a:r>
            <a:r>
              <a:rPr lang="ru-RU" sz="3800" dirty="0" err="1"/>
              <a:t>кукловождение</a:t>
            </a:r>
            <a:r>
              <a:rPr lang="ru-RU" sz="3800" dirty="0"/>
              <a:t>). </a:t>
            </a:r>
          </a:p>
          <a:p>
            <a:r>
              <a:rPr lang="ru-RU" sz="3800" dirty="0"/>
              <a:t>9. Создать условия для развития творческой активности детей. </a:t>
            </a:r>
          </a:p>
          <a:p>
            <a:r>
              <a:rPr lang="ru-RU" sz="3800" dirty="0"/>
              <a:t>10. Приобщить детей к театральной культуре, обогатить их театральный опыт.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152128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421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0691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Цель: </a:t>
            </a:r>
            <a:r>
              <a:rPr lang="ru-RU" dirty="0"/>
              <a:t>выявление проблемы в речевом развитии дошкольников, определение основных направлений. Первый этап включает знакомство детей с его содержанием, изготовление костюмов и атрибутов, работу над ролью. В это время идет работа над формированием заинтересованности детей к содержанию произведения, которое будет использоваться для инсценировки. Важную роль на данном этапе имеют выразительное чтение произведения, грамотно поставленные вопросы для беседы по содержанию произведения и организация работы по воспроизведению текста детьми (пересказ). На данном этапе проводятся игры с настольным или кукольным театром по сказкам, впервые проводится проигрывание частей </a:t>
            </a:r>
            <a:r>
              <a:rPr lang="ru-RU" dirty="0" smtClean="0"/>
              <a:t>драматизации. Это </a:t>
            </a:r>
            <a:r>
              <a:rPr lang="ru-RU" dirty="0"/>
              <a:t>позволит наиболее адекватно подобрать актеров. Далее предлагается разыграть произведение или отрывок в театрализованной деятельности. Проводятся беседы с детьми  о разновидностях кукольного </a:t>
            </a:r>
            <a:r>
              <a:rPr lang="ru-RU" dirty="0" smtClean="0"/>
              <a:t>театра, о театральных профессиях.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00811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СТРУКТУРА ПРОЕКТА</a:t>
            </a:r>
            <a:br>
              <a:rPr lang="ru-RU" sz="3600" b="1" dirty="0" smtClean="0"/>
            </a:br>
            <a:r>
              <a:rPr lang="ru-RU" sz="3600" b="1" dirty="0" smtClean="0"/>
              <a:t>1-ый этап  «Подготовительный»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60419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рия\Desktop\IMG_7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00808"/>
            <a:ext cx="8352927" cy="47525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88490" y="404664"/>
            <a:ext cx="7756263" cy="720080"/>
          </a:xfrm>
        </p:spPr>
        <p:txBody>
          <a:bodyPr/>
          <a:lstStyle/>
          <a:p>
            <a:r>
              <a:rPr lang="ru-RU" i="1" dirty="0" smtClean="0"/>
              <a:t>Работа над речью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62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960440" cy="1008112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Пластические этюды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IMG_7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16015" cy="38164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G_7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910288" cy="42441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256584"/>
          </a:xfrm>
        </p:spPr>
        <p:txBody>
          <a:bodyPr>
            <a:normAutofit/>
          </a:bodyPr>
          <a:lstStyle/>
          <a:p>
            <a:r>
              <a:rPr lang="ru-RU" b="1" dirty="0"/>
              <a:t>Цель</a:t>
            </a:r>
            <a:r>
              <a:rPr lang="ru-RU" dirty="0"/>
              <a:t>: </a:t>
            </a:r>
            <a:r>
              <a:rPr lang="ru-RU" dirty="0" smtClean="0"/>
              <a:t>Второй </a:t>
            </a:r>
            <a:r>
              <a:rPr lang="ru-RU" dirty="0"/>
              <a:t>этап целиком посвящен непосредственной подготовки к проведению самого спектакля, выступлению на сцене. Большое внимание на этом этапе уделяется работе над ролью:</a:t>
            </a:r>
          </a:p>
          <a:p>
            <a:r>
              <a:rPr lang="ru-RU" dirty="0"/>
              <a:t>•.  Выразительное чтение литературного произведения;</a:t>
            </a:r>
          </a:p>
          <a:p>
            <a:r>
              <a:rPr lang="ru-RU" dirty="0"/>
              <a:t>•. Знакомство с инсценировкой (о чем она, какие события и герои в ней главные) </a:t>
            </a:r>
          </a:p>
          <a:p>
            <a:r>
              <a:rPr lang="ru-RU" dirty="0" smtClean="0"/>
              <a:t>•. </a:t>
            </a:r>
            <a:r>
              <a:rPr lang="ru-RU" dirty="0"/>
              <a:t>Художественное описание места, проходимого действия инсценировки (лес, дом, дорога и т. п.);</a:t>
            </a:r>
          </a:p>
          <a:p>
            <a:r>
              <a:rPr lang="ru-RU" dirty="0"/>
              <a:t>•. </a:t>
            </a:r>
            <a:r>
              <a:rPr lang="ru-RU" dirty="0" smtClean="0"/>
              <a:t>Распределение ролей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2- этап</a:t>
            </a:r>
            <a:br>
              <a:rPr lang="ru-RU" b="1" dirty="0" smtClean="0"/>
            </a:br>
            <a:r>
              <a:rPr lang="ru-RU" b="1" dirty="0" smtClean="0"/>
              <a:t>«Практический 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14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рия\Desktop\IMG_7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72816"/>
            <a:ext cx="8208912" cy="48245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/>
          <a:lstStyle/>
          <a:p>
            <a:r>
              <a:rPr lang="ru-RU" sz="4800" b="1" i="1" dirty="0" smtClean="0"/>
              <a:t>Работа над характером роли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4000009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473</TotalTime>
  <Words>619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  </vt:lpstr>
      <vt:lpstr>ТИП ПРОЕКТА </vt:lpstr>
      <vt:lpstr>ЦЕЛЬ ПРОЭКТА </vt:lpstr>
      <vt:lpstr>ЗАДАЧИ ПРОЕКТА</vt:lpstr>
      <vt:lpstr>СТРУКТУРА ПРОЕКТА 1-ый этап  «Подготовительный»</vt:lpstr>
      <vt:lpstr>Работа над речью</vt:lpstr>
      <vt:lpstr>Пластические этюды</vt:lpstr>
      <vt:lpstr>2- этап «Практический »</vt:lpstr>
      <vt:lpstr>Работа над характером роли</vt:lpstr>
      <vt:lpstr>3 – ий этап «Формирующий»</vt:lpstr>
      <vt:lpstr> 4 – ый этап «Аналитический»</vt:lpstr>
      <vt:lpstr>Театрализованное представление сказка « Лиса и заяц»</vt:lpstr>
      <vt:lpstr>Сказку показали дети старшей группы</vt:lpstr>
      <vt:lpstr>Презентация PowerPoint</vt:lpstr>
      <vt:lpstr>Результат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РАЗВИТИЮ РЕЧИ И КОММУНИКАТИВНЫХ СПОСОБНОСТЕЙ У ДЕТЕЙ.  «МУЗЫКАЛЬНО – ТЕАТРАЛИЗОВАННАЯ ДЕЯТЕЛЬНОСТЬ ДОШКОЛЬНИКОВ»   Музыкальный руководитель Барчан К.Х. Руководитель театральной студии Толбат Н.А.</dc:title>
  <dc:creator>Саша</dc:creator>
  <cp:lastModifiedBy>Валерия</cp:lastModifiedBy>
  <cp:revision>60</cp:revision>
  <dcterms:created xsi:type="dcterms:W3CDTF">2014-05-02T13:13:58Z</dcterms:created>
  <dcterms:modified xsi:type="dcterms:W3CDTF">2016-10-15T09:29:54Z</dcterms:modified>
</cp:coreProperties>
</file>